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75" r:id="rId4"/>
    <p:sldId id="261" r:id="rId5"/>
    <p:sldId id="264" r:id="rId6"/>
    <p:sldId id="262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58" r:id="rId18"/>
    <p:sldId id="25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download/windows" TargetMode="External"/><Relationship Id="rId2" Type="http://schemas.openxmlformats.org/officeDocument/2006/relationships/hyperlink" Target="https://docs.microsoft.com/en-us/dotnet/co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samerbuna/the-mistakes-i-made-as-a-beginner-programmer-ac8b3e54c312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docs.microsoft.com/en-us/dotnet/core/tools/?tabs=netcore2x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twitter.com/daveabrock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veabrock" TargetMode="External"/><Relationship Id="rId5" Type="http://schemas.openxmlformats.org/officeDocument/2006/relationships/hyperlink" Target="https://linkedin.com/in/daveabrock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daveabrock.com/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E08E-6A8E-40D1-9755-7742F76B5D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FULL STACK DEVELOPMENT WITH ASP.NET CORE AND VISUAL STUDIO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73C69-CD45-4DC0-B26E-895A04F0A4BD}"/>
              </a:ext>
            </a:extLst>
          </p:cNvPr>
          <p:cNvSpPr txBox="1"/>
          <p:nvPr/>
        </p:nvSpPr>
        <p:spPr>
          <a:xfrm>
            <a:off x="8123639" y="4697583"/>
            <a:ext cx="2829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Dave Brock</a:t>
            </a:r>
          </a:p>
          <a:p>
            <a:r>
              <a:rPr lang="en-US" dirty="0"/>
              <a:t>     @daveabrock</a:t>
            </a:r>
          </a:p>
          <a:p>
            <a:r>
              <a:rPr lang="en-US" dirty="0"/>
              <a:t>     daveabrock.com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684D1-1127-4134-8340-2D0843BE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060" y="5019929"/>
            <a:ext cx="278637" cy="278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A5B5BC-CBCC-4926-9623-1A471D01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21" y="5294077"/>
            <a:ext cx="278637" cy="27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3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CED8-FE5B-4381-8D34-6BEBEBE1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.NET 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B42E8-43CF-4CB4-952E-9790B02E8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497" y="1803956"/>
            <a:ext cx="4056668" cy="40956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D7287-7134-4F27-941D-C3F9F48EC09C}"/>
              </a:ext>
            </a:extLst>
          </p:cNvPr>
          <p:cNvSpPr txBox="1"/>
          <p:nvPr/>
        </p:nvSpPr>
        <p:spPr>
          <a:xfrm>
            <a:off x="6513923" y="6221691"/>
            <a:ext cx="546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https://docs.microsoft.com/en-us/dotnet/core/index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153E0-B1C2-4AE9-A410-D80F18824784}"/>
              </a:ext>
            </a:extLst>
          </p:cNvPr>
          <p:cNvSpPr txBox="1"/>
          <p:nvPr/>
        </p:nvSpPr>
        <p:spPr>
          <a:xfrm>
            <a:off x="1131216" y="1630837"/>
            <a:ext cx="53827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Its benefits: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Flexible:</a:t>
            </a:r>
            <a:r>
              <a:rPr lang="en-US" dirty="0"/>
              <a:t> Can be included in your app or installed side-by-side.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Cross-platform:</a:t>
            </a:r>
            <a:r>
              <a:rPr lang="en-US" dirty="0"/>
              <a:t> Runs on Windows, macOS and Linux and can be ported to other operating systems.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Command-line tools:</a:t>
            </a:r>
            <a:r>
              <a:rPr lang="en-US" dirty="0"/>
              <a:t> All product scenarios can be exercised at the command-line.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Performance</a:t>
            </a:r>
            <a:r>
              <a:rPr lang="en-US" dirty="0"/>
              <a:t>: Performance outweighs .NET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Modular</a:t>
            </a:r>
            <a:r>
              <a:rPr lang="en-US" dirty="0"/>
              <a:t>: You don’t need to “bring the entire framework”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Open source:</a:t>
            </a:r>
            <a:r>
              <a:rPr lang="en-US" dirty="0"/>
              <a:t> The .NET Core platform is open source</a:t>
            </a:r>
          </a:p>
        </p:txBody>
      </p:sp>
    </p:spTree>
    <p:extLst>
      <p:ext uri="{BB962C8B-B14F-4D97-AF65-F5344CB8AC3E}">
        <p14:creationId xmlns:p14="http://schemas.microsoft.com/office/powerpoint/2010/main" val="142428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848E-F55D-4C87-BFC9-52DB22B2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open-source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96EE9-B4CC-41D7-AE6B-B21D5FC2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13" y="2624384"/>
            <a:ext cx="6627590" cy="41238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FC055-486A-4D41-A314-CF3D0A60A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08" y="1598253"/>
            <a:ext cx="7506877" cy="31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6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9BE47-6604-47FC-8186-6717EC4F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79" y="942680"/>
            <a:ext cx="7845851" cy="52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631E2-F247-41DB-B0FE-E4C981933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463" y="1946635"/>
            <a:ext cx="6267449" cy="3581400"/>
          </a:xfrm>
        </p:spPr>
      </p:pic>
    </p:spTree>
    <p:extLst>
      <p:ext uri="{BB962C8B-B14F-4D97-AF65-F5344CB8AC3E}">
        <p14:creationId xmlns:p14="http://schemas.microsoft.com/office/powerpoint/2010/main" val="220361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465E5-588D-4C6A-8E41-90113235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power of a cross-platform framework to use the tools you want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3AE984-861E-4ED7-B12D-62DBC0AB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075" y="2361414"/>
            <a:ext cx="5425387" cy="4069040"/>
          </a:xfrm>
        </p:spPr>
      </p:pic>
    </p:spTree>
    <p:extLst>
      <p:ext uri="{BB962C8B-B14F-4D97-AF65-F5344CB8AC3E}">
        <p14:creationId xmlns:p14="http://schemas.microsoft.com/office/powerpoint/2010/main" val="1822183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BF6A-6436-43EB-A03D-0A3584003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52427"/>
          </a:xfrm>
        </p:spPr>
        <p:txBody>
          <a:bodyPr/>
          <a:lstStyle/>
          <a:p>
            <a:r>
              <a:rPr lang="en-US" dirty="0"/>
              <a:t>Get to know the .NET Core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207A-6DD0-4A60-A992-8DCF20B5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026004"/>
            <a:ext cx="9601200" cy="2841396"/>
          </a:xfrm>
        </p:spPr>
        <p:txBody>
          <a:bodyPr/>
          <a:lstStyle/>
          <a:p>
            <a:r>
              <a:rPr lang="en-US" dirty="0"/>
              <a:t>The cross-platform engine for .NET Core</a:t>
            </a:r>
          </a:p>
          <a:p>
            <a:r>
              <a:rPr lang="en-US" dirty="0"/>
              <a:t>All .NET Core tooling is built from the CLI</a:t>
            </a:r>
          </a:p>
          <a:p>
            <a:r>
              <a:rPr lang="en-US" dirty="0"/>
              <a:t>The CLI will have the latest updates and functionality, even before tools like Visual Studio implements them</a:t>
            </a:r>
          </a:p>
          <a:p>
            <a:r>
              <a:rPr lang="en-US" dirty="0"/>
              <a:t>As with most command-line tooling, you’ll see it is much faster and will make you more productive than relying on the tooling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20EE1-0DC8-452C-B7CE-0F4216D078CE}"/>
              </a:ext>
            </a:extLst>
          </p:cNvPr>
          <p:cNvSpPr txBox="1"/>
          <p:nvPr/>
        </p:nvSpPr>
        <p:spPr>
          <a:xfrm>
            <a:off x="980388" y="6108569"/>
            <a:ext cx="10755983" cy="641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For a deep dive on the CLI, check out Scott Addie’s “Tour de .NET Core CLI” talk at 12:30pm in P1838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5A112-17C7-48ED-A0C5-B69F5C883C18}"/>
              </a:ext>
            </a:extLst>
          </p:cNvPr>
          <p:cNvSpPr txBox="1"/>
          <p:nvPr/>
        </p:nvSpPr>
        <p:spPr>
          <a:xfrm>
            <a:off x="1150069" y="1935923"/>
            <a:ext cx="1118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command [arguments] [options]</a:t>
            </a:r>
          </a:p>
        </p:txBody>
      </p:sp>
    </p:spTree>
    <p:extLst>
      <p:ext uri="{BB962C8B-B14F-4D97-AF65-F5344CB8AC3E}">
        <p14:creationId xmlns:p14="http://schemas.microsoft.com/office/powerpoint/2010/main" val="238902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C01E-2D00-4DE2-A2F7-017769BD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322F6783-84AB-4D25-BC9F-36DFDE8D5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4600" y="2286000"/>
            <a:ext cx="4775200" cy="3581400"/>
          </a:xfrm>
        </p:spPr>
      </p:pic>
    </p:spTree>
    <p:extLst>
      <p:ext uri="{BB962C8B-B14F-4D97-AF65-F5344CB8AC3E}">
        <p14:creationId xmlns:p14="http://schemas.microsoft.com/office/powerpoint/2010/main" val="10936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B292-3B87-4A2C-A1AA-2D8865FC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B631-1E58-4F54-9180-602E86D51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07909"/>
            <a:ext cx="9601200" cy="3745191"/>
          </a:xfrm>
        </p:spPr>
        <p:txBody>
          <a:bodyPr/>
          <a:lstStyle/>
          <a:p>
            <a:r>
              <a:rPr lang="en-US" dirty="0">
                <a:hlinkClick r:id="rId2"/>
              </a:rPr>
              <a:t>.NET Core general documentation</a:t>
            </a:r>
            <a:endParaRPr lang="en-US" dirty="0"/>
          </a:p>
          <a:p>
            <a:r>
              <a:rPr lang="en-US" dirty="0">
                <a:hlinkClick r:id="rId3"/>
              </a:rPr>
              <a:t>.NET Core SDK download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.NET Core CLI docs</a:t>
            </a:r>
            <a:endParaRPr lang="en-US" dirty="0"/>
          </a:p>
          <a:p>
            <a:r>
              <a:rPr lang="en-US" dirty="0">
                <a:hlinkClick r:id="rId5"/>
              </a:rPr>
              <a:t>Visual Studio Code download link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Off topic!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The Mistakes I Made as a Beginner Programmer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39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2BD9-3975-401B-BB50-C224547D7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7569E-A4F3-4CE7-B997-2CEA437EE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094" y="1873931"/>
            <a:ext cx="3914653" cy="3914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3A3B0-2655-4722-8AD9-AECDB10CCE6B}"/>
              </a:ext>
            </a:extLst>
          </p:cNvPr>
          <p:cNvSpPr txBox="1"/>
          <p:nvPr/>
        </p:nvSpPr>
        <p:spPr>
          <a:xfrm>
            <a:off x="6006546" y="1972018"/>
            <a:ext cx="56734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 out anytime…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</a:t>
            </a:r>
            <a:r>
              <a:rPr lang="en-US" dirty="0">
                <a:hlinkClick r:id="rId3"/>
              </a:rPr>
              <a:t>@daveabrock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</a:t>
            </a:r>
            <a:r>
              <a:rPr lang="en-US" dirty="0">
                <a:hlinkClick r:id="rId4"/>
              </a:rPr>
              <a:t>daveabrock.com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</a:t>
            </a:r>
            <a:r>
              <a:rPr lang="en-US" dirty="0">
                <a:hlinkClick r:id="rId5"/>
              </a:rPr>
              <a:t>linkedin.com/in/daveabrock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</a:t>
            </a:r>
            <a:r>
              <a:rPr lang="en-US" dirty="0">
                <a:hlinkClick r:id="rId6"/>
              </a:rPr>
              <a:t>github.com/daveabrock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7E9A2-9C16-4952-A238-FB0FAD576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507731"/>
            <a:ext cx="650111" cy="650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8D43D-33EC-49BD-80F9-E8D2DC08E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3429000"/>
            <a:ext cx="433341" cy="433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86E3F1-7248-4F5F-9021-8A401402A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4211930"/>
            <a:ext cx="433341" cy="4333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029D7-3F91-4160-964E-91B489534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244" y="5140236"/>
            <a:ext cx="375848" cy="3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AF95D5-EFAD-4260-A18A-2B936D8A5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989" y="1428750"/>
            <a:ext cx="7510021" cy="5632516"/>
          </a:xfrm>
        </p:spPr>
      </p:pic>
    </p:spTree>
    <p:extLst>
      <p:ext uri="{BB962C8B-B14F-4D97-AF65-F5344CB8AC3E}">
        <p14:creationId xmlns:p14="http://schemas.microsoft.com/office/powerpoint/2010/main" val="95142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2EBB8-E49E-4588-A645-96DE3EC99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868" y="1767526"/>
            <a:ext cx="8479410" cy="4769668"/>
          </a:xfrm>
        </p:spPr>
      </p:pic>
    </p:spTree>
    <p:extLst>
      <p:ext uri="{BB962C8B-B14F-4D97-AF65-F5344CB8AC3E}">
        <p14:creationId xmlns:p14="http://schemas.microsoft.com/office/powerpoint/2010/main" val="39230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9B4CF-6494-4825-B7DD-2F3478C2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44" y="2007909"/>
            <a:ext cx="5693789" cy="4270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191CB-02C0-4983-997E-AB36103A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915" y="65984"/>
            <a:ext cx="4416685" cy="3318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22F9C-1213-4053-8F83-05746C480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914" y="3487913"/>
            <a:ext cx="4416686" cy="33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3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AF95D5-EFAD-4260-A18A-2B936D8A5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989" y="1428750"/>
            <a:ext cx="7510021" cy="5632516"/>
          </a:xfrm>
        </p:spPr>
      </p:pic>
    </p:spTree>
    <p:extLst>
      <p:ext uri="{BB962C8B-B14F-4D97-AF65-F5344CB8AC3E}">
        <p14:creationId xmlns:p14="http://schemas.microsoft.com/office/powerpoint/2010/main" val="306310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FF38AB-DF93-42C8-9502-E3E3EFE14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776951"/>
            <a:ext cx="7112524" cy="4741683"/>
          </a:xfrm>
        </p:spPr>
      </p:pic>
    </p:spTree>
    <p:extLst>
      <p:ext uri="{BB962C8B-B14F-4D97-AF65-F5344CB8AC3E}">
        <p14:creationId xmlns:p14="http://schemas.microsoft.com/office/powerpoint/2010/main" val="378023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2EBB8-E49E-4588-A645-96DE3EC99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868" y="1767526"/>
            <a:ext cx="8479410" cy="4769668"/>
          </a:xfrm>
        </p:spPr>
      </p:pic>
    </p:spTree>
    <p:extLst>
      <p:ext uri="{BB962C8B-B14F-4D97-AF65-F5344CB8AC3E}">
        <p14:creationId xmlns:p14="http://schemas.microsoft.com/office/powerpoint/2010/main" val="12636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7D36-65FB-47CD-BADC-021B0541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past: Visual Studio, (generally) our only option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CDC97-7F08-4470-A3B9-1A6AD937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2998883"/>
            <a:ext cx="10617724" cy="178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1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C421-1E20-4D46-BB92-EC02029C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need for a modern .NET Framework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4B68B-3588-4CF9-82EC-3DB59B24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Released in the early 2000s and a Windows-only and IIS-centric development framework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 time, this caused a lot of bloat (think of </a:t>
            </a:r>
            <a:r>
              <a:rPr lang="en-US" b="1" dirty="0" err="1"/>
              <a:t>System.Web</a:t>
            </a:r>
            <a:r>
              <a:rPr lang="en-US" b="1" dirty="0"/>
              <a:t> </a:t>
            </a:r>
            <a:r>
              <a:rPr lang="en-US" dirty="0"/>
              <a:t>namespace)</a:t>
            </a:r>
          </a:p>
          <a:p>
            <a:endParaRPr lang="en-US" dirty="0"/>
          </a:p>
          <a:p>
            <a:r>
              <a:rPr lang="en-US" dirty="0"/>
              <a:t>Facilitated a need for a modern, cross-platform environment that is capable of supporting today’s modern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7572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1146</TotalTime>
  <Words>288</Words>
  <Application>Microsoft Office PowerPoint</Application>
  <PresentationFormat>Widescreen</PresentationFormat>
  <Paragraphs>57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Courier New</vt:lpstr>
      <vt:lpstr>Franklin Gothic Book</vt:lpstr>
      <vt:lpstr>Crop</vt:lpstr>
      <vt:lpstr>FULL STACK DEVELOPMENT WITH ASP.NET CORE AND VISUAL STUDIO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past: Visual Studio, (generally) our only option</vt:lpstr>
      <vt:lpstr>A need for a modern .NET Framework runtime</vt:lpstr>
      <vt:lpstr>Enter .NET Core</vt:lpstr>
      <vt:lpstr>An open-source world</vt:lpstr>
      <vt:lpstr>PowerPoint Presentation</vt:lpstr>
      <vt:lpstr>PowerPoint Presentation</vt:lpstr>
      <vt:lpstr>Use the power of a cross-platform framework to use the tools you want</vt:lpstr>
      <vt:lpstr>Get to know the .NET Core CLI</vt:lpstr>
      <vt:lpstr>Demo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DEVELOPMENT WITH ASP.NET CORE AND VISUAL STUDIO CODE</dc:title>
  <dc:creator>Dave Brock</dc:creator>
  <cp:lastModifiedBy>Dave Brock</cp:lastModifiedBy>
  <cp:revision>18</cp:revision>
  <dcterms:created xsi:type="dcterms:W3CDTF">2018-04-20T15:02:47Z</dcterms:created>
  <dcterms:modified xsi:type="dcterms:W3CDTF">2018-04-21T18:37:36Z</dcterms:modified>
</cp:coreProperties>
</file>